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22E50-A4AC-4696-949D-1A8B4A49600E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6A3BF-B6A1-4451-8F2D-D6479790B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Semi-supervised – “seed data” + unlabeled</a:t>
            </a:r>
            <a:r>
              <a:rPr lang="en-US" baseline="0" dirty="0" smtClean="0"/>
              <a:t>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6A3BF-B6A1-4451-8F2D-D6479790B5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2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Smarter</a:t>
            </a:r>
            <a:r>
              <a:rPr lang="en-US" baseline="0" dirty="0" smtClean="0"/>
              <a:t> parsing in comparison to ‘is a’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Ontology – collection of unary and binary predicates  ( </a:t>
            </a:r>
            <a:r>
              <a:rPr lang="en-US" dirty="0" err="1" smtClean="0"/>
              <a:t>a.k.a</a:t>
            </a:r>
            <a:r>
              <a:rPr lang="en-US" dirty="0" smtClean="0"/>
              <a:t>, categories and relations respectively).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6A3BF-B6A1-4451-8F2D-D6479790B5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86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Coupled Bootstrap Learner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6A3BF-B6A1-4451-8F2D-D6479790B5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871452-C7BF-4951-8CBC-B52CD8C38D1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14869E-C858-4F46-85C3-90C08BF671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tw.ml.cmu.edu/rt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u.edu/homepage/computing/2010/fall/nell-computer-that-learns.shtml" TargetMode="External"/><Relationship Id="rId2" Type="http://schemas.openxmlformats.org/officeDocument/2006/relationships/hyperlink" Target="http://rtw.ml.cmu.edu/rt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tw.ml.cmu.edu/papers/cbl-sslnlp09.pdf" TargetMode="External"/><Relationship Id="rId5" Type="http://schemas.openxmlformats.org/officeDocument/2006/relationships/hyperlink" Target="http://en.wikipedia.org/wiki/Semi-supervised_learning" TargetMode="External"/><Relationship Id="rId4" Type="http://schemas.openxmlformats.org/officeDocument/2006/relationships/hyperlink" Target="http://en.wikipedia.org/wiki/Never-Ending_Language_Lear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Never-Ending Language Learning (NELL)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Jacqueline </a:t>
            </a:r>
            <a:r>
              <a:rPr lang="en-US" dirty="0" err="1" smtClean="0"/>
              <a:t>DeLorie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0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independent and never-ending machine semi-supervised learning system. </a:t>
            </a:r>
          </a:p>
          <a:p>
            <a:pPr lvl="1"/>
            <a:r>
              <a:rPr lang="en-US" dirty="0"/>
              <a:t>Semi-supervised – “seed data” + unlabeled </a:t>
            </a:r>
            <a:r>
              <a:rPr lang="en-US" dirty="0" smtClean="0"/>
              <a:t>items</a:t>
            </a:r>
          </a:p>
          <a:p>
            <a:r>
              <a:rPr lang="en-US" dirty="0" smtClean="0"/>
              <a:t>A knowledge base of information built by reading the web.</a:t>
            </a:r>
          </a:p>
          <a:p>
            <a:pPr lvl="1"/>
            <a:r>
              <a:rPr lang="en-US" dirty="0" smtClean="0"/>
              <a:t>Categorizations and relation functions.</a:t>
            </a:r>
          </a:p>
          <a:p>
            <a:pPr lvl="2"/>
            <a:r>
              <a:rPr lang="en-US" dirty="0" smtClean="0"/>
              <a:t>Fruit(Apple).</a:t>
            </a:r>
          </a:p>
          <a:p>
            <a:pPr lvl="2"/>
            <a:r>
              <a:rPr lang="en-US" dirty="0" err="1" smtClean="0"/>
              <a:t>LocatedIn</a:t>
            </a:r>
            <a:r>
              <a:rPr lang="en-US" dirty="0" smtClean="0"/>
              <a:t>(Boston, Massachusetts)</a:t>
            </a:r>
          </a:p>
          <a:p>
            <a:pPr lvl="2"/>
            <a:r>
              <a:rPr lang="en-US" dirty="0" smtClean="0"/>
              <a:t>!Fruit(Carrot)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45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NELL’s Goal?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Answer questions posed by humans with no human intervention.</a:t>
            </a:r>
          </a:p>
          <a:p>
            <a:r>
              <a:rPr lang="en-US" dirty="0" smtClean="0"/>
              <a:t>Learn better over time, with little to no human interaction.</a:t>
            </a:r>
          </a:p>
          <a:p>
            <a:pPr lvl="1"/>
            <a:r>
              <a:rPr lang="en-US" dirty="0" smtClean="0"/>
              <a:t>Given what we have extracted today, learn to find facts and map them to categories better.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made NELL?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research group at Carnegie Mellon University </a:t>
            </a:r>
          </a:p>
          <a:p>
            <a:r>
              <a:rPr lang="en-US" dirty="0" smtClean="0"/>
              <a:t>Lead by Professor Tom Mitchell</a:t>
            </a:r>
          </a:p>
          <a:p>
            <a:r>
              <a:rPr lang="en-US" dirty="0" smtClean="0"/>
              <a:t>Launched in January 2010</a:t>
            </a:r>
          </a:p>
          <a:p>
            <a:r>
              <a:rPr lang="en-US" dirty="0" smtClean="0"/>
              <a:t>Sponsors: DARPA, NSF, Google, Yahoo!</a:t>
            </a:r>
          </a:p>
          <a:p>
            <a:r>
              <a:rPr lang="en-US" dirty="0" smtClean="0"/>
              <a:t>Uses the ClueWeb09 toolkit to parse neatly formatted webpages. </a:t>
            </a:r>
          </a:p>
          <a:p>
            <a:pPr lvl="1"/>
            <a:r>
              <a:rPr lang="en-US" dirty="0" smtClean="0"/>
              <a:t>~500 Million webpages.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NELL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an ontology, along with a few examples for each category (seed examples).</a:t>
            </a:r>
          </a:p>
          <a:p>
            <a:r>
              <a:rPr lang="en-US" dirty="0" smtClean="0"/>
              <a:t>Read the web, extract facts and map them to the ontology.</a:t>
            </a:r>
          </a:p>
          <a:p>
            <a:r>
              <a:rPr lang="en-US" dirty="0" smtClean="0"/>
              <a:t>Uses “bootstrapping”, train predictors using “seed” data, labels using predictors, trains predictors based on new labels, etc.</a:t>
            </a:r>
          </a:p>
          <a:p>
            <a:r>
              <a:rPr lang="en-US" dirty="0"/>
              <a:t>Errors propagate causing a shift.</a:t>
            </a:r>
          </a:p>
          <a:p>
            <a:pPr lvl="1"/>
            <a:r>
              <a:rPr lang="en-US" dirty="0"/>
              <a:t>Use combinations of predicates and negations of predicates to avoid.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NP(C) – set of valid nouns in corpus</a:t>
            </a:r>
          </a:p>
          <a:p>
            <a:r>
              <a:rPr lang="en-US" dirty="0" err="1" smtClean="0"/>
              <a:t>Patt</a:t>
            </a:r>
            <a:r>
              <a:rPr lang="en-US" dirty="0" smtClean="0"/>
              <a:t>(C) – set of valid category patterns in corpus</a:t>
            </a:r>
          </a:p>
          <a:p>
            <a:r>
              <a:rPr lang="en-US" dirty="0" err="1" smtClean="0"/>
              <a:t>NPr</a:t>
            </a:r>
            <a:r>
              <a:rPr lang="en-US" dirty="0" smtClean="0"/>
              <a:t>(C) - set of valid relations in corpus</a:t>
            </a:r>
          </a:p>
          <a:p>
            <a:r>
              <a:rPr lang="en-US" dirty="0" err="1" smtClean="0"/>
              <a:t>Pattr</a:t>
            </a:r>
            <a:r>
              <a:rPr lang="en-US" dirty="0" smtClean="0"/>
              <a:t>(C) - set of valid relation patterns in corpus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title="Coupled Bootstrap Lear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29337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7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 Months after launch:</a:t>
            </a:r>
          </a:p>
          <a:p>
            <a:pPr lvl="1"/>
            <a:r>
              <a:rPr lang="en-US" dirty="0" smtClean="0"/>
              <a:t>For ¾ of relations and categories, 90-99% accuracy.</a:t>
            </a:r>
          </a:p>
          <a:p>
            <a:pPr lvl="1"/>
            <a:r>
              <a:rPr lang="en-US" dirty="0" smtClean="0"/>
              <a:t>For 1/4 of relations and categories, 25-60% accuracy. </a:t>
            </a:r>
          </a:p>
          <a:p>
            <a:r>
              <a:rPr lang="en-US" dirty="0" smtClean="0"/>
              <a:t>After that, weekly sessions held for human review of labels, intervening when blatant errors arose.</a:t>
            </a:r>
          </a:p>
          <a:p>
            <a:r>
              <a:rPr lang="en-US" dirty="0" smtClean="0"/>
              <a:t>Now</a:t>
            </a:r>
            <a:r>
              <a:rPr lang="en-US" smtClean="0"/>
              <a:t>, anyone </a:t>
            </a:r>
            <a:r>
              <a:rPr lang="en-US" dirty="0" smtClean="0"/>
              <a:t>can interact via NELL’s website:</a:t>
            </a:r>
          </a:p>
          <a:p>
            <a:pPr lvl="1"/>
            <a:r>
              <a:rPr lang="en-US" dirty="0">
                <a:hlinkClick r:id="rId2"/>
              </a:rPr>
              <a:t>http://rtw.ml.cmu.edu/rtw/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http://rtw.ml.cmu.edu/rtw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www.cmu.edu/homepage/computing/2010/fall/nell-computer-that-learns.shtml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en.wikipedia.org/wiki/Never-Ending_Language_Learning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en.wikipedia.org/wiki/Semi-supervised_learning</a:t>
            </a:r>
            <a:endParaRPr lang="en-US" dirty="0" smtClean="0"/>
          </a:p>
          <a:p>
            <a:r>
              <a:rPr lang="en-US">
                <a:hlinkClick r:id="rId6"/>
              </a:rPr>
              <a:t>http://rtw.ml.cmu.edu/papers/cbl-sslnlp09.pdf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354</TotalTime>
  <Words>376</Words>
  <Application>Microsoft Office PowerPoint</Application>
  <PresentationFormat>On-screen Show (4:3)</PresentationFormat>
  <Paragraphs>52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Never-Ending Language Learning (NELL)</vt:lpstr>
      <vt:lpstr>What is NELL?</vt:lpstr>
      <vt:lpstr>What is NELL’s Goal?</vt:lpstr>
      <vt:lpstr>Who made NELL?</vt:lpstr>
      <vt:lpstr>How Does NELL Work?</vt:lpstr>
      <vt:lpstr>Ontology</vt:lpstr>
      <vt:lpstr>Results</vt:lpstr>
      <vt:lpstr>References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Never-Ending Language Learning (NELL)</dc:title>
  <dc:creator>Jacqueline Delorie (jdelorie)</dc:creator>
  <cp:lastModifiedBy>Jacqueline Delorie (jdelorie)</cp:lastModifiedBy>
  <cp:revision>59</cp:revision>
  <dcterms:created xsi:type="dcterms:W3CDTF">2013-05-13T17:13:11Z</dcterms:created>
  <dcterms:modified xsi:type="dcterms:W3CDTF">2013-05-14T01:13:16Z</dcterms:modified>
</cp:coreProperties>
</file>